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31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370A1-D584-48BE-8912-403B85CE387C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FFD95-B881-42A9-9191-700D5FC2A2C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5DF073-13DF-490C-A437-8865DC096D40}" type="slidenum">
              <a:rPr lang="en-GB" smtClean="0"/>
              <a:pPr/>
              <a:t>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4C10BE-3154-4FEA-B087-21E5F3625A8E}" type="slidenum">
              <a:rPr lang="en-GB" smtClean="0"/>
              <a:pPr/>
              <a:t>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3</a:t>
            </a:fld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MIDDLETON CHENEY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chemeClr val="tx1"/>
                </a:solidFill>
              </a:rPr>
              <a:t>FOOTBALL </a:t>
            </a:r>
            <a:r>
              <a:rPr lang="en-GB" b="1" dirty="0" smtClean="0">
                <a:solidFill>
                  <a:schemeClr val="tx1"/>
                </a:solidFill>
              </a:rPr>
              <a:t>CLUB</a:t>
            </a:r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“A” TEAM</a:t>
            </a:r>
            <a:endParaRPr 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b="1" dirty="0" smtClean="0"/>
              <a:t>2000-01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SEASON</a:t>
            </a:r>
          </a:p>
          <a:p>
            <a:pPr algn="ctr" eaLnBrk="1" hangingPunct="1">
              <a:buFontTx/>
              <a:buNone/>
            </a:pPr>
            <a:endParaRPr lang="en-GB" b="1" dirty="0" smtClean="0"/>
          </a:p>
          <a:p>
            <a:pPr algn="ctr" eaLnBrk="1" hangingPunct="1">
              <a:buFontTx/>
              <a:buNone/>
            </a:pPr>
            <a:r>
              <a:rPr lang="en-GB" b="1" dirty="0" smtClean="0"/>
              <a:t> BANBURY &amp; DISTRICT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FOOTBALL LEAGUE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 DIVISION I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AND CUPS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March 31</a:t>
            </a:r>
            <a:r>
              <a:rPr lang="en-GB" sz="3600" b="1" baseline="30000" dirty="0" smtClean="0"/>
              <a:t>st</a:t>
            </a:r>
            <a:r>
              <a:rPr lang="en-GB" sz="3600" b="1" dirty="0" smtClean="0"/>
              <a:t>  2001</a:t>
            </a:r>
            <a:br>
              <a:rPr lang="en-GB" sz="3600" b="1" dirty="0" smtClean="0"/>
            </a:br>
            <a:r>
              <a:rPr lang="en-GB" sz="3100" b="1" dirty="0" smtClean="0"/>
              <a:t>Banbury &amp; District Div I - Away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Fenny Compton  5 v 2  Middleton Cheney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Parker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W. Bayliss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Fuller		Booked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Ell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Marshall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Stacey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</a:t>
            </a:r>
            <a:r>
              <a:rPr lang="en-GB" sz="1800" b="1" dirty="0" err="1" smtClean="0"/>
              <a:t>Crowin</a:t>
            </a:r>
            <a:r>
              <a:rPr lang="en-GB" sz="1800" b="1" dirty="0" smtClean="0"/>
              <a:t>			Goal scorers</a:t>
            </a:r>
            <a:r>
              <a:rPr lang="en-GB" sz="1800" b="1" smtClean="0"/>
              <a:t>	No Names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Gill		Sent Off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England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Finch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Boote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L. Bidwell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A. Oakley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Mr D. Keen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Keith Fuller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3128</TotalTime>
  <Words>35</Words>
  <Application>Microsoft Office PowerPoint</Application>
  <PresentationFormat>On-screen Show (4:3)</PresentationFormat>
  <Paragraphs>32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MIDDLETON CHENEY</vt:lpstr>
      <vt:lpstr>“A” TEAM</vt:lpstr>
      <vt:lpstr>March 31st  2001 Banbury &amp; District Div I - Away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46</cp:revision>
  <dcterms:created xsi:type="dcterms:W3CDTF">2009-04-10T09:16:38Z</dcterms:created>
  <dcterms:modified xsi:type="dcterms:W3CDTF">2010-09-28T10:30:02Z</dcterms:modified>
</cp:coreProperties>
</file>